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00" autoAdjust="0"/>
  </p:normalViewPr>
  <p:slideViewPr>
    <p:cSldViewPr>
      <p:cViewPr varScale="1">
        <p:scale>
          <a:sx n="102" d="100"/>
          <a:sy n="102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2E1AE-9F80-4E77-93D7-B957C0453F55}" type="datetimeFigureOut">
              <a:rPr lang="fr-FR" smtClean="0"/>
              <a:t>04/06/2010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7F72-D5CA-4065-A360-9C7A6D8ECD8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jpeg"/><Relationship Id="rId7" Type="http://schemas.openxmlformats.org/officeDocument/2006/relationships/image" Target="../media/image1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28662" y="2214554"/>
            <a:ext cx="6715172" cy="157163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 descr="CNRS_oct2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9154" y="2328854"/>
            <a:ext cx="632464" cy="632464"/>
          </a:xfrm>
          <a:prstGeom prst="rect">
            <a:avLst/>
          </a:prstGeom>
        </p:spPr>
      </p:pic>
      <p:pic>
        <p:nvPicPr>
          <p:cNvPr id="23" name="Picture 77" descr="Logo_ENSLSH_3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2114" y="2357430"/>
            <a:ext cx="5715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 24" descr="ins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0106" y="3184206"/>
            <a:ext cx="926694" cy="492446"/>
          </a:xfrm>
          <a:prstGeom prst="rect">
            <a:avLst/>
          </a:prstGeom>
        </p:spPr>
      </p:pic>
      <p:pic>
        <p:nvPicPr>
          <p:cNvPr id="26" name="Picture 68" descr="ENTP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8396" y="2282962"/>
            <a:ext cx="571504" cy="688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5" descr="Cemagref2009-UK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15628" y="3204208"/>
            <a:ext cx="1041878" cy="46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70" descr="Image_Org_INR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85139" y="2714620"/>
            <a:ext cx="943985" cy="45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6" descr="UnivStetienn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37749" y="2681282"/>
            <a:ext cx="877259" cy="55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Image 32" descr="Univsavoi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634" y="3260406"/>
            <a:ext cx="1285884" cy="432260"/>
          </a:xfrm>
          <a:prstGeom prst="rect">
            <a:avLst/>
          </a:prstGeom>
        </p:spPr>
      </p:pic>
      <p:pic>
        <p:nvPicPr>
          <p:cNvPr id="34" name="Picture 72" descr="Lyon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1160" y="2352668"/>
            <a:ext cx="1071570" cy="56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78" descr="MFLEUVE Néga Quadri copi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83613" y="3125150"/>
            <a:ext cx="763873" cy="52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74" descr="UnivLyon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00826" y="2404104"/>
            <a:ext cx="557391" cy="113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67" descr="ems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768" y="2413628"/>
            <a:ext cx="404157" cy="121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Image 28" descr="UCBL_2006quadri300dpi_tsp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139432" y="2273610"/>
            <a:ext cx="1956594" cy="515306"/>
          </a:xfrm>
          <a:prstGeom prst="rect">
            <a:avLst/>
          </a:prstGeom>
        </p:spPr>
      </p:pic>
      <p:pic>
        <p:nvPicPr>
          <p:cNvPr id="38" name="Image 37" descr="vetagro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69620" y="3204208"/>
            <a:ext cx="1107289" cy="4921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500166" y="2643182"/>
            <a:ext cx="5715040" cy="112434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" name="Picture 98" descr="RRA_LOGOQUAD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9227" y="3307996"/>
            <a:ext cx="1674277" cy="319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99" descr="GDLY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316" y="2927136"/>
            <a:ext cx="1748626" cy="22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1" descr="CNR_sans fo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32514" y="2577830"/>
            <a:ext cx="1011254" cy="92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Image 49" descr="AE RM&amp;C_logo bleu vectorise_juil08 copi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9028" y="2848165"/>
            <a:ext cx="785818" cy="755087"/>
          </a:xfrm>
          <a:prstGeom prst="rect">
            <a:avLst/>
          </a:prstGeom>
        </p:spPr>
      </p:pic>
      <p:pic>
        <p:nvPicPr>
          <p:cNvPr id="52" name="Image 51" descr="DREALRA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09060" y="2786058"/>
            <a:ext cx="695518" cy="883074"/>
          </a:xfrm>
          <a:prstGeom prst="rect">
            <a:avLst/>
          </a:prstGeom>
        </p:spPr>
      </p:pic>
      <p:pic>
        <p:nvPicPr>
          <p:cNvPr id="53" name="Image 52" descr="CNRS_oct200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1932" y="2948743"/>
            <a:ext cx="632464" cy="632464"/>
          </a:xfrm>
          <a:prstGeom prst="rect">
            <a:avLst/>
          </a:prstGeom>
        </p:spPr>
      </p:pic>
      <p:pic>
        <p:nvPicPr>
          <p:cNvPr id="54" name="Image 53" descr="t1_logo_ed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86512" y="3357562"/>
            <a:ext cx="796940" cy="3572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Graie</dc:creator>
  <cp:lastModifiedBy>Graie</cp:lastModifiedBy>
  <cp:revision>9</cp:revision>
  <dcterms:created xsi:type="dcterms:W3CDTF">2010-06-04T14:27:35Z</dcterms:created>
  <dcterms:modified xsi:type="dcterms:W3CDTF">2010-06-04T15:29:21Z</dcterms:modified>
</cp:coreProperties>
</file>