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ADE4"/>
    <a:srgbClr val="3EB5B0"/>
    <a:srgbClr val="0097CC"/>
    <a:srgbClr val="3187B0"/>
    <a:srgbClr val="0000FF"/>
    <a:srgbClr val="79B5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C70C7-8B7C-4679-951B-21A00458CB1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48BD5-2F80-40DF-B183-E93AC1CC32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436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F2A92-D0BC-42EC-8EB7-D0B28F862C01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BEB66-48A0-444D-8CB0-DBD4ADA50F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63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0" y="155679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 userDrawn="1"/>
        </p:nvSpPr>
        <p:spPr>
          <a:xfrm>
            <a:off x="6228184" y="64667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74"/>
            <a:ext cx="9144000" cy="206372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8142"/>
            <a:ext cx="9144000" cy="83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319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28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791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504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365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872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061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565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01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828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32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0165-A824-48E2-9F0B-53E22EFB91F0}" type="datetimeFigureOut">
              <a:rPr lang="fr-FR" smtClean="0"/>
              <a:t>10/05/2017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BAA8F-8F1F-4940-966D-F2BD4419B39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79512" y="67311"/>
            <a:ext cx="583264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="0" i="0" kern="1900" cap="small" dirty="0" err="1" smtClean="0">
                <a:solidFill>
                  <a:srgbClr val="27ADE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seminaire</a:t>
            </a:r>
            <a:r>
              <a:rPr lang="fr-FR" sz="1300" b="0" i="0" kern="1900" cap="small" dirty="0" smtClean="0">
                <a:solidFill>
                  <a:srgbClr val="27ADE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doctorants </a:t>
            </a:r>
            <a:r>
              <a:rPr lang="fr-FR" sz="1300" b="0" i="0" kern="1900" cap="small" dirty="0" err="1" smtClean="0">
                <a:solidFill>
                  <a:srgbClr val="27ADE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zabr</a:t>
            </a:r>
            <a:endParaRPr lang="fr-FR" sz="1300" b="0" i="0" kern="1900" cap="small" dirty="0">
              <a:solidFill>
                <a:srgbClr val="27ADE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404172" y="6536377"/>
            <a:ext cx="2560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solidFill>
                  <a:srgbClr val="27ADE4"/>
                </a:solidFill>
                <a:latin typeface="+mn-lt"/>
              </a:rPr>
              <a:t>Lundi 29 mai 2017 </a:t>
            </a:r>
            <a:r>
              <a:rPr lang="fr-FR" sz="1200" baseline="0" dirty="0" smtClean="0">
                <a:solidFill>
                  <a:srgbClr val="27ADE4"/>
                </a:solidFill>
                <a:latin typeface="+mn-lt"/>
              </a:rPr>
              <a:t>–</a:t>
            </a:r>
            <a:r>
              <a:rPr lang="fr-FR" sz="1200" dirty="0" smtClean="0">
                <a:solidFill>
                  <a:srgbClr val="27ADE4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Villeurbanne (69)</a:t>
            </a:r>
            <a:endParaRPr lang="fr-FR" sz="1200" dirty="0">
              <a:solidFill>
                <a:srgbClr val="27ADE4"/>
              </a:solidFill>
              <a:latin typeface="+mn-lt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4319464" y="6525344"/>
            <a:ext cx="4824536" cy="18000"/>
          </a:xfrm>
          <a:prstGeom prst="rect">
            <a:avLst/>
          </a:prstGeom>
          <a:gradFill flip="none" rotWithShape="1">
            <a:gsLst>
              <a:gs pos="0">
                <a:srgbClr val="27ADE4"/>
              </a:gs>
              <a:gs pos="50000">
                <a:srgbClr val="27ADE4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 rot="10800000">
            <a:off x="0" y="404665"/>
            <a:ext cx="4824536" cy="18000"/>
          </a:xfrm>
          <a:prstGeom prst="rect">
            <a:avLst/>
          </a:prstGeom>
          <a:gradFill flip="none" rotWithShape="1">
            <a:gsLst>
              <a:gs pos="0">
                <a:srgbClr val="27ADE4"/>
              </a:gs>
              <a:gs pos="50000">
                <a:srgbClr val="27ADE4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7AD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08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9612" y="3140967"/>
            <a:ext cx="5472608" cy="1008113"/>
          </a:xfrm>
        </p:spPr>
        <p:txBody>
          <a:bodyPr/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3968" y="5445224"/>
            <a:ext cx="4320480" cy="576064"/>
          </a:xfrm>
        </p:spPr>
        <p:txBody>
          <a:bodyPr/>
          <a:lstStyle/>
          <a:p>
            <a:pPr algn="r"/>
            <a:r>
              <a:rPr lang="fr-FR" sz="2000" b="1" dirty="0" smtClean="0">
                <a:solidFill>
                  <a:srgbClr val="27ADE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Auteur</a:t>
            </a:r>
            <a:endParaRPr lang="fr-FR" sz="2000" b="1" dirty="0">
              <a:solidFill>
                <a:srgbClr val="27ADE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5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8363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2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TITRE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secretariat2</dc:creator>
  <cp:lastModifiedBy>Sarah</cp:lastModifiedBy>
  <cp:revision>22</cp:revision>
  <dcterms:created xsi:type="dcterms:W3CDTF">2014-03-18T13:44:34Z</dcterms:created>
  <dcterms:modified xsi:type="dcterms:W3CDTF">2017-05-10T13:04:08Z</dcterms:modified>
</cp:coreProperties>
</file>