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14/04/2011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e 24"/>
          <p:cNvGrpSpPr/>
          <p:nvPr/>
        </p:nvGrpSpPr>
        <p:grpSpPr>
          <a:xfrm>
            <a:off x="470922" y="2619313"/>
            <a:ext cx="6477342" cy="1289321"/>
            <a:chOff x="470922" y="2619313"/>
            <a:chExt cx="6477342" cy="1289321"/>
          </a:xfrm>
        </p:grpSpPr>
        <p:grpSp>
          <p:nvGrpSpPr>
            <p:cNvPr id="23" name="Groupe 22"/>
            <p:cNvGrpSpPr/>
            <p:nvPr/>
          </p:nvGrpSpPr>
          <p:grpSpPr>
            <a:xfrm>
              <a:off x="470922" y="2619313"/>
              <a:ext cx="6477342" cy="1289321"/>
              <a:chOff x="471173" y="2619313"/>
              <a:chExt cx="6748701" cy="1289321"/>
            </a:xfrm>
          </p:grpSpPr>
          <p:grpSp>
            <p:nvGrpSpPr>
              <p:cNvPr id="4" name="Groupe 3"/>
              <p:cNvGrpSpPr>
                <a:grpSpLocks noChangeAspect="1"/>
              </p:cNvGrpSpPr>
              <p:nvPr/>
            </p:nvGrpSpPr>
            <p:grpSpPr>
              <a:xfrm>
                <a:off x="471173" y="2619313"/>
                <a:ext cx="5612996" cy="1289321"/>
                <a:chOff x="39688" y="10172700"/>
                <a:chExt cx="2456135" cy="564181"/>
              </a:xfrm>
            </p:grpSpPr>
            <p:pic>
              <p:nvPicPr>
                <p:cNvPr id="6" name="Picture 66" descr="CNRS_oct2008"/>
                <p:cNvPicPr>
                  <a:picLocks noChangeAspect="1" noChangeArrowheads="1"/>
                </p:cNvPicPr>
                <p:nvPr/>
              </p:nvPicPr>
              <p:blipFill>
                <a:blip r:embed="rId2" cstate="print"/>
                <a:srcRect/>
                <a:stretch>
                  <a:fillRect/>
                </a:stretch>
              </p:blipFill>
              <p:spPr bwMode="auto">
                <a:xfrm>
                  <a:off x="46039" y="10172700"/>
                  <a:ext cx="267798" cy="2677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8" name="Picture 68" descr="ENTPE"/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625552" y="10177463"/>
                  <a:ext cx="222184" cy="2677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9" name="Picture 71" descr="insa"/>
                <p:cNvPicPr>
                  <a:picLocks noChangeAspect="1" noChangeArrowheads="1"/>
                </p:cNvPicPr>
                <p:nvPr/>
              </p:nvPicPr>
              <p:blipFill>
                <a:blip r:embed="rId4" cstate="print"/>
                <a:srcRect/>
                <a:stretch>
                  <a:fillRect/>
                </a:stretch>
              </p:blipFill>
              <p:spPr bwMode="auto">
                <a:xfrm>
                  <a:off x="470002" y="10514013"/>
                  <a:ext cx="355829" cy="18903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" name="Picture 72" descr="Lyon3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051200" y="10177463"/>
                  <a:ext cx="444623" cy="23629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1" name="Picture 73" descr="UCBL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905134" y="10177463"/>
                  <a:ext cx="780485" cy="2047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3" name="Picture 75" descr="Univsavoie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1507811" y="10563599"/>
                  <a:ext cx="515583" cy="1732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4" name="Picture 76" descr="UnivStetienne"/>
                <p:cNvPicPr>
                  <a:picLocks noChangeAspect="1" noChangeArrowheads="1"/>
                </p:cNvPicPr>
                <p:nvPr/>
              </p:nvPicPr>
              <p:blipFill>
                <a:blip r:embed="rId8" cstate="print"/>
                <a:srcRect/>
                <a:stretch>
                  <a:fillRect/>
                </a:stretch>
              </p:blipFill>
              <p:spPr bwMode="auto">
                <a:xfrm>
                  <a:off x="1674980" y="10298696"/>
                  <a:ext cx="398584" cy="25204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5" name="Picture 78" descr="MFLEUVE Néga Quadri copie"/>
                <p:cNvPicPr>
                  <a:picLocks noChangeAspect="1" noChangeArrowheads="1"/>
                </p:cNvPicPr>
                <p:nvPr/>
              </p:nvPicPr>
              <p:blipFill>
                <a:blip r:embed="rId9" cstate="print"/>
                <a:srcRect/>
                <a:stretch>
                  <a:fillRect/>
                </a:stretch>
              </p:blipFill>
              <p:spPr bwMode="auto">
                <a:xfrm>
                  <a:off x="2149221" y="10475635"/>
                  <a:ext cx="320406" cy="2205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6" name="Picture 65" descr="Cemagref2009-UKQ"/>
                <p:cNvPicPr>
                  <a:picLocks noChangeAspect="1" noChangeArrowheads="1"/>
                </p:cNvPicPr>
                <p:nvPr/>
              </p:nvPicPr>
              <p:blipFill>
                <a:blip r:embed="rId10" cstate="print"/>
                <a:srcRect/>
                <a:stretch>
                  <a:fillRect/>
                </a:stretch>
              </p:blipFill>
              <p:spPr bwMode="auto">
                <a:xfrm>
                  <a:off x="923512" y="10531475"/>
                  <a:ext cx="461860" cy="20478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7" name="Picture 70" descr="Image_Org_INRA"/>
                <p:cNvPicPr>
                  <a:picLocks noChangeAspect="1" noChangeArrowheads="1"/>
                </p:cNvPicPr>
                <p:nvPr/>
              </p:nvPicPr>
              <p:blipFill>
                <a:blip r:embed="rId11" cstate="print"/>
                <a:srcRect/>
                <a:stretch>
                  <a:fillRect/>
                </a:stretch>
              </p:blipFill>
              <p:spPr bwMode="auto">
                <a:xfrm>
                  <a:off x="1172434" y="10401300"/>
                  <a:ext cx="362559" cy="1732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9" name="Picture 79"/>
                <p:cNvPicPr>
                  <a:picLocks noChangeAspect="1" noChangeArrowheads="1"/>
                </p:cNvPicPr>
                <p:nvPr/>
              </p:nvPicPr>
              <p:blipFill>
                <a:blip r:embed="rId12" cstate="print"/>
                <a:srcRect/>
                <a:stretch>
                  <a:fillRect/>
                </a:stretch>
              </p:blipFill>
              <p:spPr bwMode="auto">
                <a:xfrm>
                  <a:off x="39688" y="10514013"/>
                  <a:ext cx="354115" cy="15752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20" name="Image 19" descr="EMSElogo.jpg"/>
              <p:cNvPicPr>
                <a:picLocks noChangeAspect="1"/>
              </p:cNvPicPr>
              <p:nvPr/>
            </p:nvPicPr>
            <p:blipFill>
              <a:blip r:embed="rId13" cstate="print"/>
              <a:stretch>
                <a:fillRect/>
              </a:stretch>
            </p:blipFill>
            <p:spPr>
              <a:xfrm>
                <a:off x="6084168" y="3537056"/>
                <a:ext cx="1135706" cy="324000"/>
              </a:xfrm>
              <a:prstGeom prst="rect">
                <a:avLst/>
              </a:prstGeom>
            </p:spPr>
          </p:pic>
          <p:pic>
            <p:nvPicPr>
              <p:cNvPr id="21" name="Image 20" descr="UnivLyon2.jpg"/>
              <p:cNvPicPr>
                <a:picLocks noChangeAspect="1"/>
              </p:cNvPicPr>
              <p:nvPr/>
            </p:nvPicPr>
            <p:blipFill>
              <a:blip r:embed="rId14" cstate="print"/>
              <a:stretch>
                <a:fillRect/>
              </a:stretch>
            </p:blipFill>
            <p:spPr>
              <a:xfrm>
                <a:off x="6444208" y="2708992"/>
                <a:ext cx="746431" cy="648000"/>
              </a:xfrm>
              <a:prstGeom prst="rect">
                <a:avLst/>
              </a:prstGeom>
            </p:spPr>
          </p:pic>
        </p:grpSp>
        <p:pic>
          <p:nvPicPr>
            <p:cNvPr id="1026" name="Picture 2" descr="ENSL-2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158301" y="2960488"/>
              <a:ext cx="587631" cy="21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cp:lastModifiedBy>lucie-graie</cp:lastModifiedBy>
  <cp:revision>4</cp:revision>
  <dcterms:modified xsi:type="dcterms:W3CDTF">2011-04-14T15:36:36Z</dcterms:modified>
</cp:coreProperties>
</file>