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56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12/10/2012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gif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PACA1-coul_RVB__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27212" y="3429000"/>
            <a:ext cx="1544788" cy="764382"/>
          </a:xfrm>
          <a:prstGeom prst="rect">
            <a:avLst/>
          </a:prstGeom>
        </p:spPr>
      </p:pic>
      <p:pic>
        <p:nvPicPr>
          <p:cNvPr id="44" name="Image 43" descr="Languedoc roussill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39533" y="3517634"/>
            <a:ext cx="1188251" cy="631446"/>
          </a:xfrm>
          <a:prstGeom prst="rect">
            <a:avLst/>
          </a:prstGeom>
        </p:spPr>
      </p:pic>
      <p:pic>
        <p:nvPicPr>
          <p:cNvPr id="41" name="Image 40" descr="CNR_sans fond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74584" y="3533578"/>
            <a:ext cx="1081668" cy="764382"/>
          </a:xfrm>
          <a:prstGeom prst="rect">
            <a:avLst/>
          </a:prstGeom>
        </p:spPr>
      </p:pic>
      <p:pic>
        <p:nvPicPr>
          <p:cNvPr id="42" name="Image 41" descr="AERM&amp;C_logoagencecouleur6cm_juil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14109" y="2383279"/>
            <a:ext cx="829321" cy="797615"/>
          </a:xfrm>
          <a:prstGeom prst="rect">
            <a:avLst/>
          </a:prstGeom>
        </p:spPr>
      </p:pic>
      <p:pic>
        <p:nvPicPr>
          <p:cNvPr id="34" name="Image 33" descr="CNR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91921" y="2420889"/>
            <a:ext cx="724295" cy="724294"/>
          </a:xfrm>
          <a:prstGeom prst="rect">
            <a:avLst/>
          </a:prstGeom>
        </p:spPr>
      </p:pic>
      <p:pic>
        <p:nvPicPr>
          <p:cNvPr id="68" name="Image 67" descr="PlanRho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0636" y="2629190"/>
            <a:ext cx="1310689" cy="498510"/>
          </a:xfrm>
          <a:prstGeom prst="rect">
            <a:avLst/>
          </a:prstGeom>
        </p:spPr>
      </p:pic>
      <p:pic>
        <p:nvPicPr>
          <p:cNvPr id="31" name="Image 30" descr="EDF_2012.JPG"/>
          <p:cNvPicPr>
            <a:picLocks noChangeAspect="1"/>
          </p:cNvPicPr>
          <p:nvPr/>
        </p:nvPicPr>
        <p:blipFill>
          <a:blip r:embed="rId8" cstate="print"/>
          <a:srcRect l="13262" r="9130"/>
          <a:stretch>
            <a:fillRect/>
          </a:stretch>
        </p:blipFill>
        <p:spPr>
          <a:xfrm>
            <a:off x="5004048" y="3429000"/>
            <a:ext cx="1034584" cy="720000"/>
          </a:xfrm>
          <a:prstGeom prst="rect">
            <a:avLst/>
          </a:prstGeom>
        </p:spPr>
      </p:pic>
      <p:pic>
        <p:nvPicPr>
          <p:cNvPr id="1026" name="Picture 2" descr="Z:\1equipe-graie\1logo\partenaires\LOGO EUROPE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2464122"/>
            <a:ext cx="1127280" cy="676845"/>
          </a:xfrm>
          <a:prstGeom prst="rect">
            <a:avLst/>
          </a:prstGeom>
          <a:noFill/>
        </p:spPr>
      </p:pic>
      <p:pic>
        <p:nvPicPr>
          <p:cNvPr id="1027" name="Picture 3" descr="Z:\ConferencesInternationales\IS.Rivers\Logistique\salles\Mat_expo_signaletique\logos impression banderole\Europe_engage_fleuve_Rhon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33302" y="2494411"/>
            <a:ext cx="1140894" cy="6368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0</Words>
  <Application>Microsoft Office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Thème Office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cp:lastModifiedBy>lucie-graie</cp:lastModifiedBy>
  <cp:revision>22</cp:revision>
  <dcterms:modified xsi:type="dcterms:W3CDTF">2012-10-12T09:11:56Z</dcterms:modified>
</cp:coreProperties>
</file>